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67" r:id="rId3"/>
    <p:sldId id="263" r:id="rId4"/>
    <p:sldId id="259" r:id="rId5"/>
    <p:sldId id="265" r:id="rId6"/>
    <p:sldId id="260" r:id="rId7"/>
    <p:sldId id="258" r:id="rId8"/>
    <p:sldId id="266" r:id="rId9"/>
    <p:sldId id="261" r:id="rId10"/>
    <p:sldId id="262" r:id="rId11"/>
    <p:sldId id="268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6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75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6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2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7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2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5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8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7" r:id="rId5"/>
    <p:sldLayoutId id="2147483711" r:id="rId6"/>
    <p:sldLayoutId id="2147483712" r:id="rId7"/>
    <p:sldLayoutId id="2147483713" r:id="rId8"/>
    <p:sldLayoutId id="2147483716" r:id="rId9"/>
    <p:sldLayoutId id="2147483714" r:id="rId10"/>
    <p:sldLayoutId id="21474837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78307"/>
            <a:ext cx="9179815" cy="1000552"/>
          </a:xfrm>
        </p:spPr>
        <p:txBody>
          <a:bodyPr>
            <a:noAutofit/>
          </a:bodyPr>
          <a:lstStyle/>
          <a:p>
            <a:pPr algn="ctr"/>
            <a:br>
              <a:rPr lang="cs-CZ" sz="3600" dirty="0">
                <a:solidFill>
                  <a:schemeClr val="bg1"/>
                </a:solidFill>
              </a:rPr>
            </a:br>
            <a:br>
              <a:rPr lang="cs-CZ" sz="3600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Oprava křížků a zvoniček v osadách Rudolec</a:t>
            </a:r>
            <a:br>
              <a:rPr lang="cs-CZ" sz="3600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a </a:t>
            </a:r>
            <a:r>
              <a:rPr lang="cs-CZ" sz="3600" dirty="0" err="1">
                <a:solidFill>
                  <a:schemeClr val="bg1"/>
                </a:solidFill>
              </a:rPr>
              <a:t>Nedrahovické</a:t>
            </a:r>
            <a:r>
              <a:rPr lang="cs-CZ" sz="3600" dirty="0">
                <a:solidFill>
                  <a:schemeClr val="bg1"/>
                </a:solidFill>
              </a:rPr>
              <a:t> </a:t>
            </a:r>
            <a:r>
              <a:rPr lang="cs-CZ" sz="3600" dirty="0" err="1">
                <a:solidFill>
                  <a:schemeClr val="bg1"/>
                </a:solidFill>
              </a:rPr>
              <a:t>Podhájí</a:t>
            </a:r>
            <a:r>
              <a:rPr lang="cs-CZ" sz="3600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7531" y="6160864"/>
            <a:ext cx="165656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C6E9149-CF77-404E-97BA-8D3F6241E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569" y="5478307"/>
            <a:ext cx="396524" cy="4431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5F356A5-A79E-4A58-9BAD-40DABF693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31" y="5482403"/>
            <a:ext cx="953139" cy="46119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FEB9AB1-0EDE-47E0-B089-D34E7660B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49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2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887">
        <p14:reveal/>
      </p:transition>
    </mc:Choice>
    <mc:Fallback>
      <p:transition spd="slow" advTm="388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19492"/>
            <a:ext cx="10058400" cy="5241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Rudolec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115D19-5A73-40F9-A3EE-E862BE974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9" y="92175"/>
            <a:ext cx="3769625" cy="47190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819484-BAD6-4F3C-B20C-C14A9ADA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2175"/>
            <a:ext cx="7007571" cy="47190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E10308-DA1B-436B-81BC-486613C25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444" y="5500464"/>
            <a:ext cx="396524" cy="4431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A4FF498-BA47-49D7-B3F6-7E2E25A4F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4" y="5513858"/>
            <a:ext cx="953139" cy="4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1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78307"/>
            <a:ext cx="9179815" cy="1000552"/>
          </a:xfrm>
        </p:spPr>
        <p:txBody>
          <a:bodyPr>
            <a:noAutofit/>
          </a:bodyPr>
          <a:lstStyle/>
          <a:p>
            <a:pPr algn="ctr"/>
            <a:br>
              <a:rPr lang="cs-CZ" sz="3600" dirty="0">
                <a:solidFill>
                  <a:schemeClr val="bg1"/>
                </a:solidFill>
              </a:rPr>
            </a:br>
            <a:br>
              <a:rPr lang="cs-CZ" sz="3600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Oprava křížků a zvoniček v osadách Rudolec</a:t>
            </a:r>
            <a:br>
              <a:rPr lang="cs-CZ" sz="3600" dirty="0">
                <a:solidFill>
                  <a:schemeClr val="bg1"/>
                </a:solidFill>
              </a:rPr>
            </a:br>
            <a:r>
              <a:rPr lang="cs-CZ" sz="3600" dirty="0">
                <a:solidFill>
                  <a:schemeClr val="bg1"/>
                </a:solidFill>
              </a:rPr>
              <a:t>a </a:t>
            </a:r>
            <a:r>
              <a:rPr lang="cs-CZ" sz="3600" dirty="0" err="1">
                <a:solidFill>
                  <a:schemeClr val="bg1"/>
                </a:solidFill>
              </a:rPr>
              <a:t>Nedrahovické</a:t>
            </a:r>
            <a:r>
              <a:rPr lang="cs-CZ" sz="3600" dirty="0">
                <a:solidFill>
                  <a:schemeClr val="bg1"/>
                </a:solidFill>
              </a:rPr>
              <a:t> </a:t>
            </a:r>
            <a:r>
              <a:rPr lang="cs-CZ" sz="3600" dirty="0" err="1">
                <a:solidFill>
                  <a:schemeClr val="bg1"/>
                </a:solidFill>
              </a:rPr>
              <a:t>Podhájí</a:t>
            </a:r>
            <a:r>
              <a:rPr lang="cs-CZ" sz="3600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7531" y="6160864"/>
            <a:ext cx="165656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C6E9149-CF77-404E-97BA-8D3F6241E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569" y="5478307"/>
            <a:ext cx="396524" cy="4431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5F356A5-A79E-4A58-9BAD-40DABF693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31" y="5482403"/>
            <a:ext cx="953139" cy="46119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FEB9AB1-0EDE-47E0-B089-D34E7660B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1" cy="49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4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887">
        <p14:reveal/>
      </p:transition>
    </mc:Choice>
    <mc:Fallback>
      <p:transition spd="slow" advTm="388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19492"/>
            <a:ext cx="10058400" cy="5241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Zvonička </a:t>
            </a:r>
            <a:r>
              <a:rPr lang="cs-CZ" sz="3600" dirty="0" err="1">
                <a:solidFill>
                  <a:schemeClr val="bg1"/>
                </a:solidFill>
              </a:rPr>
              <a:t>Nedrahovické</a:t>
            </a:r>
            <a:r>
              <a:rPr lang="cs-CZ" sz="3600" dirty="0">
                <a:solidFill>
                  <a:schemeClr val="bg1"/>
                </a:solidFill>
              </a:rPr>
              <a:t> </a:t>
            </a:r>
            <a:r>
              <a:rPr lang="cs-CZ" sz="3600" dirty="0" err="1">
                <a:solidFill>
                  <a:schemeClr val="bg1"/>
                </a:solidFill>
              </a:rPr>
              <a:t>Podhájí</a:t>
            </a:r>
            <a:r>
              <a:rPr lang="cs-CZ" sz="3600" dirty="0">
                <a:solidFill>
                  <a:schemeClr val="bg1"/>
                </a:solidFill>
              </a:rPr>
              <a:t>  (z r. 1872)     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2DA0F-1445-48E5-9A3C-AA39DE945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7" r="22237"/>
          <a:stretch/>
        </p:blipFill>
        <p:spPr>
          <a:xfrm>
            <a:off x="4080083" y="-509"/>
            <a:ext cx="4025669" cy="48393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5052B5-1D4B-4BFB-B272-B0C22630B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56"/>
          <a:stretch/>
        </p:blipFill>
        <p:spPr>
          <a:xfrm>
            <a:off x="69074" y="34224"/>
            <a:ext cx="3941936" cy="483689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591E740-E971-4117-8288-F54E4DFB2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55138" y="476207"/>
            <a:ext cx="4804635" cy="395292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C6E9149-CF77-404E-97BA-8D3F6241E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569" y="5478307"/>
            <a:ext cx="396524" cy="44313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5F356A5-A79E-4A58-9BAD-40DABF693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31" y="5482403"/>
            <a:ext cx="953139" cy="46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6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887">
        <p14:reveal/>
      </p:transition>
    </mc:Choice>
    <mc:Fallback>
      <p:transition spd="slow" advTm="388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19492"/>
            <a:ext cx="10058400" cy="5241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Křížek </a:t>
            </a:r>
            <a:r>
              <a:rPr lang="cs-CZ" sz="3600" dirty="0" err="1">
                <a:solidFill>
                  <a:schemeClr val="bg1"/>
                </a:solidFill>
              </a:rPr>
              <a:t>Nedrahovické</a:t>
            </a:r>
            <a:r>
              <a:rPr lang="cs-CZ" sz="3600" dirty="0">
                <a:solidFill>
                  <a:schemeClr val="bg1"/>
                </a:solidFill>
              </a:rPr>
              <a:t> </a:t>
            </a:r>
            <a:r>
              <a:rPr lang="cs-CZ" sz="3600" dirty="0" err="1">
                <a:solidFill>
                  <a:schemeClr val="bg1"/>
                </a:solidFill>
              </a:rPr>
              <a:t>Podhájí</a:t>
            </a:r>
            <a:r>
              <a:rPr lang="cs-CZ" sz="3600" dirty="0">
                <a:solidFill>
                  <a:schemeClr val="bg1"/>
                </a:solidFill>
              </a:rPr>
              <a:t> (z r. 1858)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F3D82B-2A61-4A23-803B-797652B32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" y="84410"/>
            <a:ext cx="3869155" cy="46695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89F280F-F2BC-4808-A409-A7357C950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973" y="5419492"/>
            <a:ext cx="436175" cy="48744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A208507-D646-4844-B788-8AFCC67B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646" y="5445745"/>
            <a:ext cx="953139" cy="46119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38536AB-B2CE-47B8-9E86-9E242B586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53" y="84410"/>
            <a:ext cx="7010683" cy="466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4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887">
        <p14:reveal/>
      </p:transition>
    </mc:Choice>
    <mc:Fallback>
      <p:transition spd="slow" advTm="388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19492"/>
            <a:ext cx="10058400" cy="5241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Rudolec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fontScale="62500" lnSpcReduction="2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červenec 2019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115D19-5A73-40F9-A3EE-E862BE974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9" y="92175"/>
            <a:ext cx="3769625" cy="47190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156B97D-277E-4F5E-BDDE-99274A669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444" y="5437553"/>
            <a:ext cx="396524" cy="4431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19F03F8-7812-4F80-8433-666DEBDCC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4" y="5450947"/>
            <a:ext cx="953139" cy="4297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A73E205-8D98-45D1-8EAD-ADA228825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06" y="92174"/>
            <a:ext cx="7078541" cy="47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61">
        <p14:reveal/>
      </p:transition>
    </mc:Choice>
    <mc:Fallback>
      <p:transition spd="slow" advTm="116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19492"/>
            <a:ext cx="10058400" cy="5241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Rudolec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115D19-5A73-40F9-A3EE-E862BE974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9" y="92175"/>
            <a:ext cx="3769625" cy="47190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819484-BAD6-4F3C-B20C-C14A9ADA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2175"/>
            <a:ext cx="7007571" cy="47190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156B97D-277E-4F5E-BDDE-99274A669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444" y="5437553"/>
            <a:ext cx="396524" cy="4431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19F03F8-7812-4F80-8433-666DEBDCC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4" y="5450947"/>
            <a:ext cx="953139" cy="4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5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61">
        <p14:reveal/>
      </p:transition>
    </mc:Choice>
    <mc:Fallback>
      <p:transition spd="slow" advTm="116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19492"/>
            <a:ext cx="10058400" cy="5241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Křížek Rudolec (z r. 1866) detail 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17D75C5-80FA-4298-909E-1B0AB5186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7" y="108633"/>
            <a:ext cx="3844270" cy="46861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4182D80-8941-4475-8BF2-5A3757270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60" y="108632"/>
            <a:ext cx="7136133" cy="46861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35257B0-A885-41E4-836E-7C0E2B019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569" y="5437553"/>
            <a:ext cx="396524" cy="44313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1CA1C7D-7AAE-4BB5-BA90-6A4755C79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873" y="5450947"/>
            <a:ext cx="953139" cy="4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799">
        <p14:reveal/>
      </p:transition>
    </mc:Choice>
    <mc:Fallback>
      <p:transition spd="slow" advTm="179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19492"/>
            <a:ext cx="10058400" cy="5241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Zvonička Rudolec (z r. 1900) detail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2DA0F-1445-48E5-9A3C-AA39DE945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7" r="22237"/>
          <a:stretch/>
        </p:blipFill>
        <p:spPr>
          <a:xfrm>
            <a:off x="4080083" y="-509"/>
            <a:ext cx="4025669" cy="48393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9AAFCAE-1751-4DA1-8898-8F1BD630B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64007"/>
            <a:ext cx="3937518" cy="47748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D2BDE3-3DBE-4DA0-8E38-25B34F592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58586" y="480087"/>
            <a:ext cx="4774850" cy="394268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0A8F61E-6B9A-467E-ADE2-A18F4ADD2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444" y="5500464"/>
            <a:ext cx="396524" cy="4431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E268251-00FD-469B-8224-ABECBDE5E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4" y="5500464"/>
            <a:ext cx="953139" cy="4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5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781723"/>
            <a:ext cx="10058400" cy="581756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Zvonička Rudolec (z r. 1900) detail</a:t>
            </a:r>
            <a:br>
              <a:rPr lang="cs-CZ" sz="32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rodina Bartákova z Rudolce zakoupila na vlastní náklady sošku panny Marie Svatohorské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říjen 2019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D2BDE3-3DBE-4DA0-8E38-25B34F592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7383" y="480089"/>
            <a:ext cx="4774850" cy="394268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0A8F61E-6B9A-467E-ADE2-A18F4ADD2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444" y="5500464"/>
            <a:ext cx="396524" cy="4431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E268251-00FD-469B-8224-ABECBDE5E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4" y="5500464"/>
            <a:ext cx="953139" cy="4297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B2DF61-C026-44AC-AD1C-C90ECC642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33" y="64008"/>
            <a:ext cx="7206069" cy="477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CE8DA8-AD47-452A-8C15-DCEE28D10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CCC77-8BC2-4CDB-AE94-3A1D48403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03376"/>
            <a:ext cx="12188952" cy="19546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628D59-CA10-486F-9120-3218CF316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419492"/>
            <a:ext cx="10058400" cy="524107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Křížek Rudolec detail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EBFFCC-2D48-4590-A2EE-1A06D4F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6527" y="6160864"/>
            <a:ext cx="1304692" cy="317995"/>
          </a:xfrm>
        </p:spPr>
        <p:txBody>
          <a:bodyPr>
            <a:normAutofit lnSpcReduction="10000"/>
          </a:bodyPr>
          <a:lstStyle/>
          <a:p>
            <a:r>
              <a:rPr lang="cs-CZ" sz="1500" dirty="0">
                <a:solidFill>
                  <a:schemeClr val="bg1"/>
                </a:solidFill>
              </a:rPr>
              <a:t>Září 2019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5446471-4978-43D7-B414-CF4645750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" y="60793"/>
            <a:ext cx="3906478" cy="47780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3D9F30A-B79F-4FB5-B1B0-774BF4A87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98" y="60793"/>
            <a:ext cx="7167100" cy="477806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E1147D9-E030-40D3-8291-6A94C5B09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674" y="5500464"/>
            <a:ext cx="396524" cy="4431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AE56E99-0CFA-4B7D-B69E-8EC093F6C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873" y="5513858"/>
            <a:ext cx="953139" cy="4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4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75</Words>
  <Application>Microsoft Office PowerPoint</Application>
  <PresentationFormat>Širokoúhlá obrazovka</PresentationFormat>
  <Paragraphs>22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RetrospectVTI</vt:lpstr>
      <vt:lpstr>  Oprava křížků a zvoniček v osadách Rudolec a Nedrahovické Podhájí      </vt:lpstr>
      <vt:lpstr>Zvonička Nedrahovické Podhájí  (z r. 1872)      </vt:lpstr>
      <vt:lpstr>Křížek Nedrahovické Podhájí (z r. 1858)</vt:lpstr>
      <vt:lpstr>Rudolec</vt:lpstr>
      <vt:lpstr>Rudolec</vt:lpstr>
      <vt:lpstr>Křížek Rudolec (z r. 1866) detail 1</vt:lpstr>
      <vt:lpstr>Zvonička Rudolec (z r. 1900) detail</vt:lpstr>
      <vt:lpstr>Zvonička Rudolec (z r. 1900) detail rodina Bartákova z Rudolce zakoupila na vlastní náklady sošku panny Marie Svatohorské</vt:lpstr>
      <vt:lpstr>Křížek Rudolec detail 2</vt:lpstr>
      <vt:lpstr>Rudolec</vt:lpstr>
      <vt:lpstr>  Oprava křížků a zvoniček v osadách Rudolec a Nedrahovické Podhájí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Zvonička Nedrahovické Podhájí</dc:title>
  <dc:creator>Admin</dc:creator>
  <cp:lastModifiedBy>Admin</cp:lastModifiedBy>
  <cp:revision>11</cp:revision>
  <dcterms:created xsi:type="dcterms:W3CDTF">2019-09-30T13:01:51Z</dcterms:created>
  <dcterms:modified xsi:type="dcterms:W3CDTF">2019-09-30T14:16:02Z</dcterms:modified>
</cp:coreProperties>
</file>